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メイリオ" panose="020B0604030504040204" pitchFamily="50" charset="-128"/>
      <p:regular r:id="rId18"/>
      <p:bold r:id="rId19"/>
      <p:italic r:id="rId20"/>
      <p:boldItalic r:id="rId21"/>
    </p:embeddedFont>
    <p:embeddedFont>
      <p:font typeface="游ゴシック" panose="020B0400000000000000" pitchFamily="50" charset="-128"/>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BF"/>
    <a:srgbClr val="44546A"/>
    <a:srgbClr val="FF0000"/>
    <a:srgbClr val="FF8989"/>
    <a:srgbClr val="214990"/>
    <a:srgbClr val="E1F3F7"/>
    <a:srgbClr val="7698D5"/>
    <a:srgbClr val="668DD0"/>
    <a:srgbClr val="73C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33" d="100"/>
          <a:sy n="33" d="100"/>
        </p:scale>
        <p:origin x="2268" y="660"/>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heme" Target="theme/theme1.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presProps" Target="pres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microsoft.com/office/2016/11/relationships/changesInfo" Target="changesInfos/changesInfo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7-06T07:18:40.206" v="266"/>
      <pc:docMkLst>
        <pc:docMk/>
      </pc:docMkLst>
      <pc:sldChg chg="addSp delSp modSp mod">
        <pc:chgData name="Maiki kimura" userId="6d634511f2bb92e3" providerId="LiveId" clId="{9E05070F-AC42-404A-953C-DEAE9E4413B7}" dt="2025-07-06T07:18:40.206" v="266"/>
        <pc:sldMkLst>
          <pc:docMk/>
          <pc:sldMk cId="392888827" sldId="276"/>
        </pc:sldMkLst>
        <pc:spChg chg="add mod">
          <ac:chgData name="Maiki kimura" userId="6d634511f2bb92e3" providerId="LiveId" clId="{9E05070F-AC42-404A-953C-DEAE9E4413B7}" dt="2025-07-06T07:16:55.079" v="248"/>
          <ac:spMkLst>
            <pc:docMk/>
            <pc:sldMk cId="392888827" sldId="276"/>
            <ac:spMk id="8" creationId="{255C0AE5-987A-D50D-6233-CC5FE009E04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add mod">
          <ac:chgData name="Maiki kimura" userId="6d634511f2bb92e3" providerId="LiveId" clId="{9E05070F-AC42-404A-953C-DEAE9E4413B7}" dt="2025-07-06T07:16:55.079" v="248"/>
          <ac:spMkLst>
            <pc:docMk/>
            <pc:sldMk cId="392888827" sldId="276"/>
            <ac:spMk id="58" creationId="{3C592BA9-41F6-30BB-CC9B-62467495CC66}"/>
          </ac:spMkLst>
        </pc:spChg>
        <pc:spChg chg="add mod">
          <ac:chgData name="Maiki kimura" userId="6d634511f2bb92e3" providerId="LiveId" clId="{9E05070F-AC42-404A-953C-DEAE9E4413B7}" dt="2025-07-06T07:16:55.079" v="248"/>
          <ac:spMkLst>
            <pc:docMk/>
            <pc:sldMk cId="392888827" sldId="276"/>
            <ac:spMk id="60" creationId="{77DD6975-54EF-3933-25D9-10E08C15D8C9}"/>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add mod">
          <ac:chgData name="Maiki kimura" userId="6d634511f2bb92e3" providerId="LiveId" clId="{9E05070F-AC42-404A-953C-DEAE9E4413B7}" dt="2025-07-06T07:16:55.079" v="248"/>
          <ac:spMkLst>
            <pc:docMk/>
            <pc:sldMk cId="392888827" sldId="276"/>
            <ac:spMk id="64" creationId="{EAD5B4B3-7487-9B89-3A82-E0E5B961B93F}"/>
          </ac:spMkLst>
        </pc:spChg>
        <pc:spChg chg="add mod">
          <ac:chgData name="Maiki kimura" userId="6d634511f2bb92e3" providerId="LiveId" clId="{9E05070F-AC42-404A-953C-DEAE9E4413B7}" dt="2025-07-06T07:16:55.079" v="248"/>
          <ac:spMkLst>
            <pc:docMk/>
            <pc:sldMk cId="392888827" sldId="276"/>
            <ac:spMk id="66" creationId="{E7092BB0-C580-B59F-0E54-6C91D4774AAF}"/>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add mod">
          <ac:chgData name="Maiki kimura" userId="6d634511f2bb92e3" providerId="LiveId" clId="{9E05070F-AC42-404A-953C-DEAE9E4413B7}" dt="2025-07-06T07:16:55.079" v="248"/>
          <ac:spMkLst>
            <pc:docMk/>
            <pc:sldMk cId="392888827" sldId="276"/>
            <ac:spMk id="72" creationId="{A0D63EA7-A7F9-2D0C-8F3F-E74031277EE6}"/>
          </ac:spMkLst>
        </pc:spChg>
        <pc:spChg chg="add mod">
          <ac:chgData name="Maiki kimura" userId="6d634511f2bb92e3" providerId="LiveId" clId="{9E05070F-AC42-404A-953C-DEAE9E4413B7}" dt="2025-07-06T07:16:55.079" v="248"/>
          <ac:spMkLst>
            <pc:docMk/>
            <pc:sldMk cId="392888827" sldId="276"/>
            <ac:spMk id="74" creationId="{2C820C6B-F8CA-7A62-92FE-D5B9B98A4EE4}"/>
          </ac:spMkLst>
        </pc:spChg>
        <pc:spChg chg="add mod">
          <ac:chgData name="Maiki kimura" userId="6d634511f2bb92e3" providerId="LiveId" clId="{9E05070F-AC42-404A-953C-DEAE9E4413B7}" dt="2025-07-06T07:17:09.204" v="250"/>
          <ac:spMkLst>
            <pc:docMk/>
            <pc:sldMk cId="392888827" sldId="276"/>
            <ac:spMk id="80" creationId="{CE082D70-B131-D948-CD5C-E630A7AC4235}"/>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add mod">
          <ac:chgData name="Maiki kimura" userId="6d634511f2bb92e3" providerId="LiveId" clId="{9E05070F-AC42-404A-953C-DEAE9E4413B7}" dt="2025-07-06T07:17:18.420" v="252"/>
          <ac:spMkLst>
            <pc:docMk/>
            <pc:sldMk cId="392888827" sldId="276"/>
            <ac:spMk id="82" creationId="{09331275-AEA0-8C62-97EA-426783B56970}"/>
          </ac:spMkLst>
        </pc:spChg>
        <pc:spChg chg="add mod">
          <ac:chgData name="Maiki kimura" userId="6d634511f2bb92e3" providerId="LiveId" clId="{9E05070F-AC42-404A-953C-DEAE9E4413B7}" dt="2025-07-06T07:17:35.955" v="257"/>
          <ac:spMkLst>
            <pc:docMk/>
            <pc:sldMk cId="392888827" sldId="276"/>
            <ac:spMk id="85" creationId="{0992086F-B58A-662B-71EA-D109A77274A7}"/>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mod">
          <ac:chgData name="Maiki kimura" userId="6d634511f2bb92e3" providerId="LiveId" clId="{9E05070F-AC42-404A-953C-DEAE9E4413B7}" dt="2025-07-06T07:17:35.955" v="257"/>
          <ac:spMkLst>
            <pc:docMk/>
            <pc:sldMk cId="392888827" sldId="276"/>
            <ac:spMk id="94" creationId="{2D6A9B3B-499C-DF66-6716-51F95677514E}"/>
          </ac:spMkLst>
        </pc:spChg>
        <pc:spChg chg="add mod">
          <ac:chgData name="Maiki kimura" userId="6d634511f2bb92e3" providerId="LiveId" clId="{9E05070F-AC42-404A-953C-DEAE9E4413B7}" dt="2025-07-06T07:17:35.955" v="257"/>
          <ac:spMkLst>
            <pc:docMk/>
            <pc:sldMk cId="392888827" sldId="276"/>
            <ac:spMk id="96" creationId="{108D410C-3D2B-8600-2C5C-FDAB39B79365}"/>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add mod">
          <ac:chgData name="Maiki kimura" userId="6d634511f2bb92e3" providerId="LiveId" clId="{9E05070F-AC42-404A-953C-DEAE9E4413B7}" dt="2025-07-06T07:18:24.044" v="264"/>
          <ac:spMkLst>
            <pc:docMk/>
            <pc:sldMk cId="392888827" sldId="276"/>
            <ac:spMk id="105" creationId="{9D7F72C5-3022-55B2-1D0E-21A231B98A7B}"/>
          </ac:spMkLst>
        </pc:spChg>
        <pc:spChg chg="add mod">
          <ac:chgData name="Maiki kimura" userId="6d634511f2bb92e3" providerId="LiveId" clId="{9E05070F-AC42-404A-953C-DEAE9E4413B7}" dt="2025-07-06T07:18:24.044" v="264"/>
          <ac:spMkLst>
            <pc:docMk/>
            <pc:sldMk cId="392888827" sldId="276"/>
            <ac:spMk id="106" creationId="{BB7F80D2-D108-C5E8-D8FE-1B6FC9AE3F63}"/>
          </ac:spMkLst>
        </pc:spChg>
        <pc:spChg chg="add mod">
          <ac:chgData name="Maiki kimura" userId="6d634511f2bb92e3" providerId="LiveId" clId="{9E05070F-AC42-404A-953C-DEAE9E4413B7}" dt="2025-07-06T07:18:24.044" v="264"/>
          <ac:spMkLst>
            <pc:docMk/>
            <pc:sldMk cId="392888827" sldId="276"/>
            <ac:spMk id="107" creationId="{D65D5432-FA5A-223B-5D58-3DFF799E2102}"/>
          </ac:spMkLst>
        </pc:spChg>
        <pc:spChg chg="add mod">
          <ac:chgData name="Maiki kimura" userId="6d634511f2bb92e3" providerId="LiveId" clId="{9E05070F-AC42-404A-953C-DEAE9E4413B7}" dt="2025-07-06T07:18:24.044" v="264"/>
          <ac:spMkLst>
            <pc:docMk/>
            <pc:sldMk cId="392888827" sldId="276"/>
            <ac:spMk id="109" creationId="{744F30E2-313E-4203-3FF7-74AF555E5974}"/>
          </ac:spMkLst>
        </pc:spChg>
        <pc:spChg chg="del mod">
          <ac:chgData name="Maiki kimura" userId="6d634511f2bb92e3" providerId="LiveId" clId="{9E05070F-AC42-404A-953C-DEAE9E4413B7}" dt="2025-07-06T07:18:04.500" v="258" actId="478"/>
          <ac:spMkLst>
            <pc:docMk/>
            <pc:sldMk cId="392888827" sldId="276"/>
            <ac:spMk id="128" creationId="{FB7EC806-42E8-3EFD-48EF-DE92D0FAFD47}"/>
          </ac:spMkLst>
        </pc:spChg>
        <pc:spChg chg="add mod">
          <ac:chgData name="Maiki kimura" userId="6d634511f2bb92e3" providerId="LiveId" clId="{9E05070F-AC42-404A-953C-DEAE9E4413B7}" dt="2025-07-06T07:18:32.637" v="265"/>
          <ac:spMkLst>
            <pc:docMk/>
            <pc:sldMk cId="392888827" sldId="276"/>
            <ac:spMk id="130" creationId="{1E4BB83A-29F3-5719-9DF1-7B504ED89B8E}"/>
          </ac:spMkLst>
        </pc:spChg>
        <pc:spChg chg="del mod">
          <ac:chgData name="Maiki kimura" userId="6d634511f2bb92e3" providerId="LiveId" clId="{9E05070F-AC42-404A-953C-DEAE9E4413B7}" dt="2025-07-06T07:18:11.291" v="260" actId="478"/>
          <ac:spMkLst>
            <pc:docMk/>
            <pc:sldMk cId="392888827" sldId="276"/>
            <ac:spMk id="131" creationId="{E5F67C89-49F1-9409-A38B-44AA40F3B89D}"/>
          </ac:spMkLst>
        </pc:spChg>
        <pc:spChg chg="add mod">
          <ac:chgData name="Maiki kimura" userId="6d634511f2bb92e3" providerId="LiveId" clId="{9E05070F-AC42-404A-953C-DEAE9E4413B7}" dt="2025-07-06T07:18:32.637" v="265"/>
          <ac:spMkLst>
            <pc:docMk/>
            <pc:sldMk cId="392888827" sldId="276"/>
            <ac:spMk id="139" creationId="{961D5AFA-6DF9-7F2E-EC8B-C80174A04162}"/>
          </ac:spMkLst>
        </pc:spChg>
        <pc:spChg chg="del mod">
          <ac:chgData name="Maiki kimura" userId="6d634511f2bb92e3" providerId="LiveId" clId="{9E05070F-AC42-404A-953C-DEAE9E4413B7}" dt="2025-07-06T07:18:13.253" v="261" actId="478"/>
          <ac:spMkLst>
            <pc:docMk/>
            <pc:sldMk cId="392888827" sldId="276"/>
            <ac:spMk id="143" creationId="{CB32AF55-A153-DF42-5B27-DB3B9B5B8DC5}"/>
          </ac:spMkLst>
        </pc:spChg>
        <pc:spChg chg="add mod">
          <ac:chgData name="Maiki kimura" userId="6d634511f2bb92e3" providerId="LiveId" clId="{9E05070F-AC42-404A-953C-DEAE9E4413B7}" dt="2025-07-06T07:18:32.637" v="265"/>
          <ac:spMkLst>
            <pc:docMk/>
            <pc:sldMk cId="392888827" sldId="276"/>
            <ac:spMk id="149" creationId="{A8EC4704-9B65-C390-3610-36F6747135F8}"/>
          </ac:spMkLst>
        </pc:spChg>
        <pc:spChg chg="add mod">
          <ac:chgData name="Maiki kimura" userId="6d634511f2bb92e3" providerId="LiveId" clId="{9E05070F-AC42-404A-953C-DEAE9E4413B7}" dt="2025-07-06T07:18:32.637" v="265"/>
          <ac:spMkLst>
            <pc:docMk/>
            <pc:sldMk cId="392888827" sldId="276"/>
            <ac:spMk id="150" creationId="{C89B5FB9-E1EB-823B-4872-1E20E23904F6}"/>
          </ac:spMkLst>
        </pc:spChg>
        <pc:spChg chg="add mod">
          <ac:chgData name="Maiki kimura" userId="6d634511f2bb92e3" providerId="LiveId" clId="{9E05070F-AC42-404A-953C-DEAE9E4413B7}" dt="2025-07-06T07:18:40.206" v="266"/>
          <ac:spMkLst>
            <pc:docMk/>
            <pc:sldMk cId="392888827" sldId="276"/>
            <ac:spMk id="153" creationId="{7B027CA2-1FEE-9E04-F0C0-FF81B01BBA7A}"/>
          </ac:spMkLst>
        </pc:spChg>
        <pc:spChg chg="del mod">
          <ac:chgData name="Maiki kimura" userId="6d634511f2bb92e3" providerId="LiveId" clId="{9E05070F-AC42-404A-953C-DEAE9E4413B7}" dt="2025-07-06T07:17:22.274" v="253" actId="478"/>
          <ac:spMkLst>
            <pc:docMk/>
            <pc:sldMk cId="392888827" sldId="276"/>
            <ac:spMk id="160" creationId="{7E770E50-2658-6184-0BB0-B266529D5AA9}"/>
          </ac:spMkLst>
        </pc:spChg>
        <pc:spChg chg="del mod">
          <ac:chgData name="Maiki kimura" userId="6d634511f2bb92e3" providerId="LiveId" clId="{9E05070F-AC42-404A-953C-DEAE9E4413B7}" dt="2025-07-06T07:17:28.972" v="256" actId="478"/>
          <ac:spMkLst>
            <pc:docMk/>
            <pc:sldMk cId="392888827" sldId="276"/>
            <ac:spMk id="161" creationId="{4F608D40-FADF-1B04-8C5F-A0B2CAE90522}"/>
          </ac:spMkLst>
        </pc:spChg>
        <pc:spChg chg="del mod">
          <ac:chgData name="Maiki kimura" userId="6d634511f2bb92e3" providerId="LiveId" clId="{9E05070F-AC42-404A-953C-DEAE9E4413B7}" dt="2025-07-06T07:17:26.869" v="255" actId="478"/>
          <ac:spMkLst>
            <pc:docMk/>
            <pc:sldMk cId="392888827" sldId="276"/>
            <ac:spMk id="162" creationId="{B7E2B5C4-4519-0668-3791-D6A6863D4433}"/>
          </ac:spMkLst>
        </pc:spChg>
        <pc:spChg chg="del mod">
          <ac:chgData name="Maiki kimura" userId="6d634511f2bb92e3" providerId="LiveId" clId="{9E05070F-AC42-404A-953C-DEAE9E4413B7}" dt="2025-07-06T07:18:15.392" v="262" actId="478"/>
          <ac:spMkLst>
            <pc:docMk/>
            <pc:sldMk cId="392888827" sldId="276"/>
            <ac:spMk id="164" creationId="{6F738B8D-F077-3AC8-24CD-6E0F9903240E}"/>
          </ac:spMkLst>
        </pc:spChg>
        <pc:spChg chg="del mod">
          <ac:chgData name="Maiki kimura" userId="6d634511f2bb92e3" providerId="LiveId" clId="{9E05070F-AC42-404A-953C-DEAE9E4413B7}" dt="2025-07-06T07:18:17.922" v="263" actId="478"/>
          <ac:spMkLst>
            <pc:docMk/>
            <pc:sldMk cId="392888827" sldId="276"/>
            <ac:spMk id="165" creationId="{ED38E69E-58D3-E3B0-10DB-B20DA156DF3B}"/>
          </ac:spMkLst>
        </pc:spChg>
        <pc:spChg chg="del">
          <ac:chgData name="Maiki kimura" userId="6d634511f2bb92e3" providerId="LiveId" clId="{9E05070F-AC42-404A-953C-DEAE9E4413B7}" dt="2025-07-06T07:17:04.583" v="249" actId="478"/>
          <ac:spMkLst>
            <pc:docMk/>
            <pc:sldMk cId="392888827" sldId="276"/>
            <ac:spMk id="170" creationId="{0EED6835-7257-AED0-022D-636B2F5E7118}"/>
          </ac:spMkLst>
        </pc:spChg>
        <pc:spChg chg="del mod">
          <ac:chgData name="Maiki kimura" userId="6d634511f2bb92e3" providerId="LiveId" clId="{9E05070F-AC42-404A-953C-DEAE9E4413B7}" dt="2025-07-06T07:17:13.640" v="251" actId="478"/>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add mod">
          <ac:chgData name="Maiki kimura" userId="6d634511f2bb92e3" providerId="LiveId" clId="{9E05070F-AC42-404A-953C-DEAE9E4413B7}" dt="2025-07-06T07:16:55.079" v="248"/>
          <ac:spMkLst>
            <pc:docMk/>
            <pc:sldMk cId="392888827" sldId="276"/>
            <ac:spMk id="2252" creationId="{6BE6C7C3-FF9C-1A6D-BA8D-F2F1B9DA05F6}"/>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add mod">
          <ac:chgData name="Maiki kimura" userId="6d634511f2bb92e3" providerId="LiveId" clId="{9E05070F-AC42-404A-953C-DEAE9E4413B7}" dt="2025-07-06T07:16:55.079" v="248"/>
          <ac:spMkLst>
            <pc:docMk/>
            <pc:sldMk cId="392888827" sldId="276"/>
            <ac:spMk id="2260" creationId="{A9C2A206-6A80-A21D-DB8C-3922589B8B3D}"/>
          </ac:spMkLst>
        </pc:spChg>
        <pc:spChg chg="add mod">
          <ac:chgData name="Maiki kimura" userId="6d634511f2bb92e3" providerId="LiveId" clId="{9E05070F-AC42-404A-953C-DEAE9E4413B7}" dt="2025-07-06T07:16:55.079" v="248"/>
          <ac:spMkLst>
            <pc:docMk/>
            <pc:sldMk cId="392888827" sldId="276"/>
            <ac:spMk id="2262" creationId="{CDCCAE0A-003A-F0FD-A568-F99A2E1DAF9A}"/>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del mod">
          <ac:chgData name="Maiki kimura" userId="6d634511f2bb92e3" providerId="LiveId" clId="{9E05070F-AC42-404A-953C-DEAE9E4413B7}" dt="2025-07-06T07:18:06.763" v="259" actId="478"/>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chart" Target="../charts/chart4.xml"/><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2.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chart" Target="../charts/chart5.xml"/><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5.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3.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1.xml"/><Relationship Id="rId65" Type="http://schemas.openxmlformats.org/officeDocument/2006/relationships/image" Target="../media/image58.png"/><Relationship Id="rId73" Type="http://schemas.openxmlformats.org/officeDocument/2006/relationships/chart" Target="../charts/chart6.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96" name="テキスト ボックス 95">
            <a:extLst>
              <a:ext uri="{FF2B5EF4-FFF2-40B4-BE49-F238E27FC236}">
                <a16:creationId xmlns:a16="http://schemas.microsoft.com/office/drawing/2014/main" id="{108D410C-3D2B-8600-2C5C-FDAB39B79365}"/>
              </a:ext>
            </a:extLst>
          </p:cNvPr>
          <p:cNvSpPr txBox="1"/>
          <p:nvPr/>
        </p:nvSpPr>
        <p:spPr>
          <a:xfrm>
            <a:off x="12388141" y="11825863"/>
            <a:ext cx="6214567" cy="2754600"/>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the outer line sensors. First, the line sensor is equipped with more LEDs than before. This allows the robot to accurately detect white lines over a wider area,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 the goalkeeper robot. This system makes it possible to track the white line </a:t>
            </a:r>
          </a:p>
          <a:p>
            <a:pPr>
              <a:buNone/>
            </a:pPr>
            <a:r>
              <a:rPr lang="en-US" altLang="ja-JP" sz="900" dirty="0">
                <a:latin typeface="游ゴシック" panose="020B0400000000000000" pitchFamily="50" charset="-128"/>
                <a:ea typeface="游ゴシック" panose="020B0400000000000000" pitchFamily="50" charset="-128"/>
              </a:rPr>
              <a:t>precisely and</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maintain stable operation at all times during play.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always maintain the correct</a:t>
            </a:r>
          </a:p>
          <a:p>
            <a:pPr>
              <a:buNone/>
            </a:pPr>
            <a:r>
              <a:rPr lang="en-US" altLang="ja-JP" sz="900" dirty="0">
                <a:latin typeface="游ゴシック" panose="020B0400000000000000" pitchFamily="50" charset="-128"/>
                <a:ea typeface="游ゴシック" panose="020B0400000000000000" pitchFamily="50" charset="-128"/>
              </a:rPr>
              <a:t> trajectory. Meanwhile the outer line sensors serve as a reference to correct </a:t>
            </a:r>
          </a:p>
          <a:p>
            <a:pPr>
              <a:buNone/>
            </a:pPr>
            <a:r>
              <a:rPr lang="en-US" altLang="ja-JP" sz="900" dirty="0">
                <a:latin typeface="游ゴシック" panose="020B0400000000000000" pitchFamily="50" charset="-128"/>
                <a:ea typeface="游ゴシック" panose="020B0400000000000000" pitchFamily="50" charset="-128"/>
              </a:rPr>
              <a:t>the robot so that it does not deviate from the course, allowing fine adjustments</a:t>
            </a:r>
          </a:p>
          <a:p>
            <a:pPr>
              <a:buNone/>
            </a:pPr>
            <a:r>
              <a:rPr lang="en-US" altLang="ja-JP" sz="900" dirty="0">
                <a:latin typeface="游ゴシック" panose="020B0400000000000000" pitchFamily="50" charset="-128"/>
                <a:ea typeface="游ゴシック" panose="020B0400000000000000" pitchFamily="50" charset="-128"/>
              </a:rPr>
              <a:t> to be made in real time during the run . Furthermore, the robot used in </a:t>
            </a:r>
          </a:p>
          <a:p>
            <a:pPr>
              <a:buNone/>
            </a:pPr>
            <a:r>
              <a:rPr lang="en-US" altLang="ja-JP" sz="900" dirty="0">
                <a:latin typeface="游ゴシック" panose="020B0400000000000000" pitchFamily="50" charset="-128"/>
                <a:ea typeface="游ゴシック" panose="020B0400000000000000" pitchFamily="50" charset="-128"/>
              </a:rPr>
              <a:t>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“unresponsive blind spots”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the overall</a:t>
            </a:r>
          </a:p>
          <a:p>
            <a:pPr>
              <a:buNone/>
            </a:pPr>
            <a:r>
              <a:rPr lang="en-US" altLang="ja-JP" sz="900" dirty="0">
                <a:latin typeface="游ゴシック" panose="020B0400000000000000" pitchFamily="50" charset="-128"/>
                <a:ea typeface="游ゴシック" panose="020B0400000000000000" pitchFamily="50" charset="-128"/>
              </a:rPr>
              <a:t> line detection accuracy, as well as the consistency and accuracy of operation.</a:t>
            </a: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09331275-AEA0-8C62-97EA-426783B56970}"/>
              </a:ext>
            </a:extLst>
          </p:cNvPr>
          <p:cNvSpPr txBox="1"/>
          <p:nvPr/>
        </p:nvSpPr>
        <p:spPr>
          <a:xfrm>
            <a:off x="12486778" y="17571239"/>
            <a:ext cx="6265483"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9D7F72C5-3022-55B2-1D0E-21A231B98A7B}"/>
              </a:ext>
            </a:extLst>
          </p:cNvPr>
          <p:cNvSpPr txBox="1"/>
          <p:nvPr/>
        </p:nvSpPr>
        <p:spPr>
          <a:xfrm>
            <a:off x="6625087" y="9647468"/>
            <a:ext cx="4220932" cy="175432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robot to simultaneously grasp all directions of its surroundings. Therefore, we combined the Open MV H7 with an Omnidirectional Mirror to create a system that allows the robot to acquire</a:t>
            </a:r>
          </a:p>
          <a:p>
            <a:r>
              <a:rPr lang="en-US" altLang="ja-JP" sz="800" dirty="0">
                <a:latin typeface="游ゴシック" panose="020B0400000000000000" pitchFamily="50" charset="-128"/>
                <a:ea typeface="游ゴシック" panose="020B0400000000000000" pitchFamily="50" charset="-128"/>
              </a:rPr>
              <a:t>360-degree omnidirectional images. The Omnidirectional Mirror is made of polyvinyl chloride (PVC),which is softened by heating and then pressed (heat-pressed) onto a hyperboloid surface made with a 3D printer to match the ideal</a:t>
            </a:r>
          </a:p>
          <a:p>
            <a:r>
              <a:rPr lang="en-US" altLang="ja-JP" sz="800" dirty="0">
                <a:latin typeface="游ゴシック" panose="020B0400000000000000" pitchFamily="50" charset="-128"/>
                <a:ea typeface="游ゴシック" panose="020B0400000000000000" pitchFamily="50" charset="-128"/>
              </a:rPr>
              <a:t>shape we designed on a computer. This can then be used to reflect the robot’s surroundings back to the camera, making it 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47364" y="1400481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812947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6238415"/>
            <a:ext cx="2045410" cy="1362424"/>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911018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119464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47612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71944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589690" y="973025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3"/>
          <a:stretch>
            <a:fillRect/>
          </a:stretch>
        </p:blipFill>
        <p:spPr>
          <a:xfrm>
            <a:off x="11173697" y="15127271"/>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24"/>
          <a:srcRect l="13182" t="7949" r="13024" b="7378"/>
          <a:stretch/>
        </p:blipFill>
        <p:spPr>
          <a:xfrm>
            <a:off x="9453186" y="15127271"/>
            <a:ext cx="1051939" cy="1049370"/>
          </a:xfrm>
          <a:prstGeom prst="flowChartConnector">
            <a:avLst/>
          </a:prstGeom>
        </p:spPr>
      </p:pic>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29552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29722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503907" y="1135236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637440" y="1135297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27"/>
          <a:srcRect l="16333" t="10985" r="16395" b="13592"/>
          <a:stretch/>
        </p:blipFill>
        <p:spPr>
          <a:xfrm>
            <a:off x="16881961" y="12910554"/>
            <a:ext cx="1627350" cy="1571625"/>
          </a:xfrm>
          <a:prstGeom prst="rect">
            <a:avLst/>
          </a:prstGeom>
        </p:spPr>
      </p:pic>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28"/>
          <a:stretch>
            <a:fillRect/>
          </a:stretch>
        </p:blipFill>
        <p:spPr>
          <a:xfrm>
            <a:off x="10918284" y="16714435"/>
            <a:ext cx="1239231" cy="1590486"/>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41948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14236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4A32055E-937E-BD21-3F1B-BD0AB712FC9F}"/>
              </a:ext>
            </a:extLst>
          </p:cNvPr>
          <p:cNvSpPr/>
          <p:nvPr/>
        </p:nvSpPr>
        <p:spPr>
          <a:xfrm>
            <a:off x="10154351" y="1963530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99120" y="16245389"/>
            <a:ext cx="1950913" cy="1290119"/>
          </a:xfrm>
          <a:prstGeom prst="rect">
            <a:avLst/>
          </a:prstGeom>
        </p:spPr>
      </p:pic>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2"/>
          <a:stretch>
            <a:fillRect/>
          </a:stretch>
        </p:blipFill>
        <p:spPr>
          <a:xfrm>
            <a:off x="10918284" y="13222108"/>
            <a:ext cx="1245078" cy="111786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53259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34"/>
          <a:srcRect l="5369" r="11358"/>
          <a:stretch>
            <a:fillRect/>
          </a:stretch>
        </p:blipFill>
        <p:spPr>
          <a:xfrm>
            <a:off x="6850794" y="1146600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7899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93499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5021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91764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74212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4965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65653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7787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200009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6656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5151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200864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8125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200105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36"/>
          <a:srcRect/>
          <a:stretch>
            <a:fillRect/>
          </a:stretch>
        </p:blipFill>
        <p:spPr>
          <a:xfrm>
            <a:off x="969785" y="1742601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5685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7097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80109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37"/>
          <a:srcRect t="24009" r="7915" b="27972"/>
          <a:stretch>
            <a:fillRect/>
          </a:stretch>
        </p:blipFill>
        <p:spPr>
          <a:xfrm rot="5400013">
            <a:off x="2641925" y="1817461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6752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202481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741902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3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8465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8043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90010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Roboto Condensed" pitchFamily="2"/>
                <a:ea typeface="游ゴシック" pitchFamily="34"/>
                <a:cs typeface="Roboto Condensed" pitchFamily="2"/>
              </a:rPr>
              <a:t>・</a:t>
            </a:r>
            <a:r>
              <a:rPr lang="en-US" sz="700" b="0" i="0" u="none" strike="noStrike" kern="1200" cap="none" spc="0" baseline="0" dirty="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39"/>
          <a:srcRect l="34172" t="6534" r="44752" b="11160"/>
          <a:stretch>
            <a:fillRect/>
          </a:stretch>
        </p:blipFill>
        <p:spPr>
          <a:xfrm rot="153874">
            <a:off x="1196576" y="1985914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40"/>
          <a:srcRect l="16100" t="6315" r="13231" b="6493"/>
          <a:stretch>
            <a:fillRect/>
          </a:stretch>
        </p:blipFill>
        <p:spPr>
          <a:xfrm>
            <a:off x="1062505" y="1902471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41"/>
          <a:stretch>
            <a:fillRect/>
          </a:stretch>
        </p:blipFill>
        <p:spPr>
          <a:xfrm rot="19461222">
            <a:off x="2427842" y="1955344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42"/>
          <a:srcRect l="35446" t="6000" r="33153" b="61181"/>
          <a:stretch>
            <a:fillRect/>
          </a:stretch>
        </p:blipFill>
        <p:spPr>
          <a:xfrm>
            <a:off x="2527831" y="202214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43"/>
          <a:srcRect l="18438" t="31705" r="20482" b="39006"/>
          <a:stretch>
            <a:fillRect/>
          </a:stretch>
        </p:blipFill>
        <p:spPr>
          <a:xfrm>
            <a:off x="2941195" y="1747963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44"/>
          <a:stretch>
            <a:fillRect/>
          </a:stretch>
        </p:blipFill>
        <p:spPr>
          <a:xfrm rot="16200004">
            <a:off x="4606624" y="1810410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45"/>
          <a:stretch>
            <a:fillRect/>
          </a:stretch>
        </p:blipFill>
        <p:spPr>
          <a:xfrm>
            <a:off x="2437873" y="1894651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5883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5601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83138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7867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7832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5208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93356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90773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80988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46"/>
          <a:srcRect l="21071" t="13052" r="22784" b="9985"/>
          <a:stretch>
            <a:fillRect/>
          </a:stretch>
        </p:blipFill>
        <p:spPr>
          <a:xfrm flipH="1">
            <a:off x="1156048" y="1841981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200936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45"/>
          <a:stretch>
            <a:fillRect/>
          </a:stretch>
        </p:blipFill>
        <p:spPr>
          <a:xfrm>
            <a:off x="3728365" y="1893956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41"/>
          <a:stretch>
            <a:fillRect/>
          </a:stretch>
        </p:blipFill>
        <p:spPr>
          <a:xfrm rot="19461222">
            <a:off x="3738909" y="1955575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202428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97658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97470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4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4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54862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4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5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7495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7465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25690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17059" y="9618042"/>
            <a:ext cx="6354597" cy="4495722"/>
            <a:chOff x="10506232" y="4304562"/>
            <a:chExt cx="6356914" cy="499983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1D2A73A0-3676-5ADA-B245-2345AA3399A0}"/>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AA73BB18-3F5B-2182-0FCC-6DFF187D9EDB}"/>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DA9D7065-7B2A-9D28-CE30-8B800580FAC1}"/>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1023443" y="1297076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6956901" y="1122968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9682550" y="1123625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386107" y="14756954"/>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1075124" y="14778651"/>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1080203" y="16568277"/>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3010772" y="17165353"/>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163864" y="17220312"/>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58">
            <a:clrChange>
              <a:clrFrom>
                <a:srgbClr val="FFFFFF"/>
              </a:clrFrom>
              <a:clrTo>
                <a:srgbClr val="FFFFFF">
                  <a:alpha val="0"/>
                </a:srgbClr>
              </a:clrTo>
            </a:clrChange>
          </a:blip>
          <a:stretch>
            <a:fillRect/>
          </a:stretch>
        </p:blipFill>
        <p:spPr>
          <a:xfrm>
            <a:off x="16265149" y="18693851"/>
            <a:ext cx="1737101" cy="1698643"/>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59">
            <a:clrChange>
              <a:clrFrom>
                <a:srgbClr val="FFFFFF"/>
              </a:clrFrom>
              <a:clrTo>
                <a:srgbClr val="FFFFFF">
                  <a:alpha val="0"/>
                </a:srgbClr>
              </a:clrTo>
            </a:clrChange>
          </a:blip>
          <a:stretch>
            <a:fillRect/>
          </a:stretch>
        </p:blipFill>
        <p:spPr>
          <a:xfrm>
            <a:off x="13727603" y="18764119"/>
            <a:ext cx="1808228" cy="1615727"/>
          </a:xfrm>
          <a:prstGeom prst="rect">
            <a:avLst/>
          </a:prstGeom>
        </p:spPr>
      </p:pic>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6444172" y="2027154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795614" y="2023567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2021353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6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6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6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A187324-CF26-91C3-5C50-C9481CD6365B}"/>
              </a:ext>
            </a:extLst>
          </p:cNvPr>
          <p:cNvSpPr txBox="1"/>
          <p:nvPr/>
        </p:nvSpPr>
        <p:spPr>
          <a:xfrm>
            <a:off x="857238" y="17800696"/>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price:$13.84</a:t>
            </a:r>
            <a:endParaRPr kumimoji="1" lang="ja-JP" altLang="en-US"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4B29F124-4780-6729-7A9F-1EFA9666656A}"/>
              </a:ext>
            </a:extLst>
          </p:cNvPr>
          <p:cNvSpPr txBox="1"/>
          <p:nvPr/>
        </p:nvSpPr>
        <p:spPr>
          <a:xfrm>
            <a:off x="3045560" y="17816571"/>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price:$0.75</a:t>
            </a:r>
            <a:endParaRPr kumimoji="1" lang="ja-JP" altLang="en-US" sz="700" dirty="0">
              <a:latin typeface="游ゴシック" panose="020B0400000000000000" pitchFamily="50" charset="-128"/>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255C0AE5-987A-D50D-6233-CC5FE009E042}"/>
              </a:ext>
            </a:extLst>
          </p:cNvPr>
          <p:cNvSpPr txBox="1"/>
          <p:nvPr/>
        </p:nvSpPr>
        <p:spPr>
          <a:xfrm>
            <a:off x="5246061" y="17734021"/>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price:$19.6</a:t>
            </a:r>
            <a:endParaRPr kumimoji="1" lang="ja-JP" altLang="en-US" sz="700" dirty="0">
              <a:latin typeface="游ゴシック" panose="020B0400000000000000" pitchFamily="50" charset="-128"/>
              <a:ea typeface="游ゴシック" panose="020B0400000000000000" pitchFamily="50" charset="-128"/>
            </a:endParaRPr>
          </a:p>
        </p:txBody>
      </p:sp>
      <p:sp>
        <p:nvSpPr>
          <p:cNvPr id="58" name="テキスト ボックス 57">
            <a:extLst>
              <a:ext uri="{FF2B5EF4-FFF2-40B4-BE49-F238E27FC236}">
                <a16:creationId xmlns:a16="http://schemas.microsoft.com/office/drawing/2014/main" id="{3C592BA9-41F6-30BB-CC9B-62467495CC66}"/>
              </a:ext>
            </a:extLst>
          </p:cNvPr>
          <p:cNvSpPr txBox="1"/>
          <p:nvPr/>
        </p:nvSpPr>
        <p:spPr>
          <a:xfrm>
            <a:off x="720713" y="18687394"/>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price:$6.03</a:t>
            </a:r>
            <a:endParaRPr kumimoji="1" lang="ja-JP" altLang="en-US" sz="700" dirty="0">
              <a:latin typeface="游ゴシック" panose="020B0400000000000000" pitchFamily="50" charset="-128"/>
              <a:ea typeface="游ゴシック" panose="020B0400000000000000" pitchFamily="50" charset="-128"/>
            </a:endParaRPr>
          </a:p>
        </p:txBody>
      </p:sp>
      <p:sp>
        <p:nvSpPr>
          <p:cNvPr id="60" name="テキスト ボックス 59">
            <a:extLst>
              <a:ext uri="{FF2B5EF4-FFF2-40B4-BE49-F238E27FC236}">
                <a16:creationId xmlns:a16="http://schemas.microsoft.com/office/drawing/2014/main" id="{77DD6975-54EF-3933-25D9-10E08C15D8C9}"/>
              </a:ext>
            </a:extLst>
          </p:cNvPr>
          <p:cNvSpPr txBox="1"/>
          <p:nvPr/>
        </p:nvSpPr>
        <p:spPr>
          <a:xfrm>
            <a:off x="2076438" y="18644690"/>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price:$42.41</a:t>
            </a:r>
            <a:endParaRPr kumimoji="1" lang="ja-JP" altLang="en-US" sz="700" dirty="0">
              <a:latin typeface="游ゴシック" panose="020B0400000000000000" pitchFamily="50" charset="-128"/>
              <a:ea typeface="游ゴシック" panose="020B0400000000000000" pitchFamily="50" charset="-128"/>
            </a:endParaRPr>
          </a:p>
        </p:txBody>
      </p:sp>
      <p:sp>
        <p:nvSpPr>
          <p:cNvPr id="2252" name="テキスト ボックス 2251">
            <a:extLst>
              <a:ext uri="{FF2B5EF4-FFF2-40B4-BE49-F238E27FC236}">
                <a16:creationId xmlns:a16="http://schemas.microsoft.com/office/drawing/2014/main" id="{6BE6C7C3-FF9C-1A6D-BA8D-F2F1B9DA05F6}"/>
              </a:ext>
            </a:extLst>
          </p:cNvPr>
          <p:cNvSpPr txBox="1"/>
          <p:nvPr/>
        </p:nvSpPr>
        <p:spPr>
          <a:xfrm>
            <a:off x="4249044" y="17982851"/>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price:$3.29</a:t>
            </a:r>
            <a:endParaRPr kumimoji="1" lang="ja-JP" altLang="en-US" sz="700" dirty="0">
              <a:latin typeface="游ゴシック" panose="020B0400000000000000" pitchFamily="50" charset="-128"/>
              <a:ea typeface="游ゴシック" panose="020B0400000000000000" pitchFamily="50" charset="-128"/>
            </a:endParaRPr>
          </a:p>
        </p:txBody>
      </p:sp>
      <p:sp>
        <p:nvSpPr>
          <p:cNvPr id="2254" name="テキスト ボックス 2253">
            <a:extLst>
              <a:ext uri="{FF2B5EF4-FFF2-40B4-BE49-F238E27FC236}">
                <a16:creationId xmlns:a16="http://schemas.microsoft.com/office/drawing/2014/main" id="{AA7B6698-5659-30B5-E427-5E382BE0BE37}"/>
              </a:ext>
            </a:extLst>
          </p:cNvPr>
          <p:cNvSpPr txBox="1"/>
          <p:nvPr/>
        </p:nvSpPr>
        <p:spPr>
          <a:xfrm>
            <a:off x="739727" y="19509668"/>
            <a:ext cx="984054"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price:$135.69</a:t>
            </a:r>
            <a:endParaRPr kumimoji="1" lang="ja-JP" altLang="en-US" sz="700" dirty="0">
              <a:latin typeface="游ゴシック" panose="020B0400000000000000" pitchFamily="50" charset="-128"/>
              <a:ea typeface="游ゴシック" panose="020B0400000000000000" pitchFamily="50" charset="-128"/>
            </a:endParaRPr>
          </a:p>
        </p:txBody>
      </p:sp>
      <p:sp>
        <p:nvSpPr>
          <p:cNvPr id="2258" name="テキスト ボックス 2257">
            <a:extLst>
              <a:ext uri="{FF2B5EF4-FFF2-40B4-BE49-F238E27FC236}">
                <a16:creationId xmlns:a16="http://schemas.microsoft.com/office/drawing/2014/main" id="{BF973C1E-8607-B857-B83C-37907C648BEE}"/>
              </a:ext>
            </a:extLst>
          </p:cNvPr>
          <p:cNvSpPr txBox="1"/>
          <p:nvPr/>
        </p:nvSpPr>
        <p:spPr>
          <a:xfrm>
            <a:off x="3046557" y="20448647"/>
            <a:ext cx="83964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price:$0.34</a:t>
            </a:r>
            <a:endParaRPr kumimoji="1" lang="ja-JP" altLang="en-US" sz="700" dirty="0">
              <a:latin typeface="游ゴシック" panose="020B0400000000000000" pitchFamily="50" charset="-128"/>
              <a:ea typeface="游ゴシック" panose="020B0400000000000000" pitchFamily="50" charset="-128"/>
            </a:endParaRPr>
          </a:p>
        </p:txBody>
      </p:sp>
      <p:sp>
        <p:nvSpPr>
          <p:cNvPr id="2260" name="テキスト ボックス 2259">
            <a:extLst>
              <a:ext uri="{FF2B5EF4-FFF2-40B4-BE49-F238E27FC236}">
                <a16:creationId xmlns:a16="http://schemas.microsoft.com/office/drawing/2014/main" id="{A9C2A206-6A80-A21D-DB8C-3922589B8B3D}"/>
              </a:ext>
            </a:extLst>
          </p:cNvPr>
          <p:cNvSpPr txBox="1"/>
          <p:nvPr/>
        </p:nvSpPr>
        <p:spPr>
          <a:xfrm>
            <a:off x="2028813" y="18961490"/>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price:$6.51</a:t>
            </a:r>
            <a:endParaRPr kumimoji="1" lang="ja-JP" altLang="en-US" sz="700" dirty="0">
              <a:latin typeface="游ゴシック" panose="020B0400000000000000" pitchFamily="50" charset="-128"/>
              <a:ea typeface="游ゴシック" panose="020B0400000000000000" pitchFamily="50" charset="-128"/>
            </a:endParaRPr>
          </a:p>
        </p:txBody>
      </p:sp>
      <p:sp>
        <p:nvSpPr>
          <p:cNvPr id="2261" name="テキスト ボックス 2260">
            <a:extLst>
              <a:ext uri="{FF2B5EF4-FFF2-40B4-BE49-F238E27FC236}">
                <a16:creationId xmlns:a16="http://schemas.microsoft.com/office/drawing/2014/main" id="{1AF1E402-E0B5-D1C7-A8B0-608F8A5B5360}"/>
              </a:ext>
            </a:extLst>
          </p:cNvPr>
          <p:cNvSpPr txBox="1"/>
          <p:nvPr/>
        </p:nvSpPr>
        <p:spPr>
          <a:xfrm>
            <a:off x="3602555" y="19644313"/>
            <a:ext cx="878429"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price:$1.34</a:t>
            </a:r>
            <a:endParaRPr kumimoji="1" lang="ja-JP" altLang="en-US" sz="600"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CDCCAE0A-003A-F0FD-A568-F99A2E1DAF9A}"/>
              </a:ext>
            </a:extLst>
          </p:cNvPr>
          <p:cNvSpPr txBox="1"/>
          <p:nvPr/>
        </p:nvSpPr>
        <p:spPr>
          <a:xfrm>
            <a:off x="1729182" y="20454996"/>
            <a:ext cx="85738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price:$1.03</a:t>
            </a:r>
            <a:endParaRPr kumimoji="1" lang="ja-JP" altLang="en-US" sz="700" dirty="0">
              <a:latin typeface="游ゴシック" panose="020B0400000000000000" pitchFamily="50" charset="-128"/>
              <a:ea typeface="游ゴシック" panose="020B0400000000000000" pitchFamily="50" charset="-128"/>
            </a:endParaRPr>
          </a:p>
        </p:txBody>
      </p:sp>
      <p:sp>
        <p:nvSpPr>
          <p:cNvPr id="64" name="テキスト ボックス 63">
            <a:extLst>
              <a:ext uri="{FF2B5EF4-FFF2-40B4-BE49-F238E27FC236}">
                <a16:creationId xmlns:a16="http://schemas.microsoft.com/office/drawing/2014/main" id="{EAD5B4B3-7487-9B89-3A82-E0E5B961B93F}"/>
              </a:ext>
            </a:extLst>
          </p:cNvPr>
          <p:cNvSpPr txBox="1"/>
          <p:nvPr/>
        </p:nvSpPr>
        <p:spPr>
          <a:xfrm>
            <a:off x="2291279" y="19661247"/>
            <a:ext cx="885837"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price:$1.34</a:t>
            </a:r>
            <a:endParaRPr kumimoji="1" lang="ja-JP" altLang="en-US" sz="600" dirty="0">
              <a:latin typeface="游ゴシック" panose="020B0400000000000000" pitchFamily="50" charset="-128"/>
              <a:ea typeface="游ゴシック" panose="020B0400000000000000" pitchFamily="50" charset="-128"/>
            </a:endParaRPr>
          </a:p>
        </p:txBody>
      </p:sp>
      <p:sp>
        <p:nvSpPr>
          <p:cNvPr id="66" name="テキスト ボックス 65">
            <a:extLst>
              <a:ext uri="{FF2B5EF4-FFF2-40B4-BE49-F238E27FC236}">
                <a16:creationId xmlns:a16="http://schemas.microsoft.com/office/drawing/2014/main" id="{E7092BB0-C580-B59F-0E54-6C91D4774AAF}"/>
              </a:ext>
            </a:extLst>
          </p:cNvPr>
          <p:cNvSpPr txBox="1"/>
          <p:nvPr/>
        </p:nvSpPr>
        <p:spPr>
          <a:xfrm>
            <a:off x="4427514" y="20455012"/>
            <a:ext cx="885837"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price:$80</a:t>
            </a:r>
          </a:p>
        </p:txBody>
      </p:sp>
      <p:sp>
        <p:nvSpPr>
          <p:cNvPr id="72" name="テキスト ボックス 71">
            <a:extLst>
              <a:ext uri="{FF2B5EF4-FFF2-40B4-BE49-F238E27FC236}">
                <a16:creationId xmlns:a16="http://schemas.microsoft.com/office/drawing/2014/main" id="{A0D63EA7-A7F9-2D0C-8F3F-E74031277EE6}"/>
              </a:ext>
            </a:extLst>
          </p:cNvPr>
          <p:cNvSpPr txBox="1"/>
          <p:nvPr/>
        </p:nvSpPr>
        <p:spPr>
          <a:xfrm>
            <a:off x="5343803" y="18648778"/>
            <a:ext cx="885837"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price$3.97</a:t>
            </a:r>
          </a:p>
        </p:txBody>
      </p:sp>
      <p:sp>
        <p:nvSpPr>
          <p:cNvPr id="73" name="テキスト ボックス 72">
            <a:extLst>
              <a:ext uri="{FF2B5EF4-FFF2-40B4-BE49-F238E27FC236}">
                <a16:creationId xmlns:a16="http://schemas.microsoft.com/office/drawing/2014/main" id="{9A5F27FF-811D-7279-1CFF-041AD1F0A139}"/>
              </a:ext>
            </a:extLst>
          </p:cNvPr>
          <p:cNvSpPr txBox="1"/>
          <p:nvPr/>
        </p:nvSpPr>
        <p:spPr>
          <a:xfrm>
            <a:off x="5313351" y="19386965"/>
            <a:ext cx="885837"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price:$0.1</a:t>
            </a:r>
          </a:p>
        </p:txBody>
      </p:sp>
      <p:sp>
        <p:nvSpPr>
          <p:cNvPr id="74" name="テキスト ボックス 73">
            <a:extLst>
              <a:ext uri="{FF2B5EF4-FFF2-40B4-BE49-F238E27FC236}">
                <a16:creationId xmlns:a16="http://schemas.microsoft.com/office/drawing/2014/main" id="{2C820C6B-F8CA-7A62-92FE-D5B9B98A4EE4}"/>
              </a:ext>
            </a:extLst>
          </p:cNvPr>
          <p:cNvSpPr txBox="1"/>
          <p:nvPr/>
        </p:nvSpPr>
        <p:spPr>
          <a:xfrm>
            <a:off x="920924" y="20393613"/>
            <a:ext cx="878429"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price$14.8</a:t>
            </a:r>
            <a:endParaRPr kumimoji="1" lang="ja-JP" altLang="en-US" sz="600" dirty="0">
              <a:latin typeface="游ゴシック" panose="020B0400000000000000" pitchFamily="50" charset="-128"/>
              <a:ea typeface="游ゴシック" panose="020B0400000000000000" pitchFamily="50" charset="-128"/>
            </a:endParaRPr>
          </a:p>
        </p:txBody>
      </p:sp>
      <p:sp>
        <p:nvSpPr>
          <p:cNvPr id="77" name="テキスト ボックス 76">
            <a:extLst>
              <a:ext uri="{FF2B5EF4-FFF2-40B4-BE49-F238E27FC236}">
                <a16:creationId xmlns:a16="http://schemas.microsoft.com/office/drawing/2014/main" id="{AEE0E537-F6F1-8313-EAC0-1358D6EE8EAE}"/>
              </a:ext>
            </a:extLst>
          </p:cNvPr>
          <p:cNvSpPr txBox="1"/>
          <p:nvPr/>
        </p:nvSpPr>
        <p:spPr>
          <a:xfrm>
            <a:off x="3364933" y="18961490"/>
            <a:ext cx="3006725" cy="200055"/>
          </a:xfrm>
          <a:prstGeom prst="rect">
            <a:avLst/>
          </a:prstGeom>
          <a:noFill/>
        </p:spPr>
        <p:txBody>
          <a:bodyPr wrap="square" rtlCol="0">
            <a:spAutoFit/>
          </a:bodyPr>
          <a:lstStyle/>
          <a:p>
            <a:r>
              <a:rPr kumimoji="1" lang="en-US" altLang="ja-JP" sz="700" dirty="0">
                <a:latin typeface="游ゴシック" panose="020B0400000000000000" pitchFamily="50" charset="-128"/>
                <a:ea typeface="游ゴシック" panose="020B0400000000000000" pitchFamily="50" charset="-128"/>
              </a:rPr>
              <a:t>Unit</a:t>
            </a:r>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price:$6.51</a:t>
            </a:r>
            <a:endParaRPr kumimoji="1" lang="ja-JP" altLang="en-US" sz="700" dirty="0">
              <a:latin typeface="游ゴシック" panose="020B0400000000000000" pitchFamily="50" charset="-128"/>
              <a:ea typeface="游ゴシック" panose="020B0400000000000000" pitchFamily="50" charset="-128"/>
            </a:endParaRPr>
          </a:p>
        </p:txBody>
      </p:sp>
      <p:sp>
        <p:nvSpPr>
          <p:cNvPr id="80" name="十字形 79">
            <a:extLst>
              <a:ext uri="{FF2B5EF4-FFF2-40B4-BE49-F238E27FC236}">
                <a16:creationId xmlns:a16="http://schemas.microsoft.com/office/drawing/2014/main" id="{CE082D70-B131-D948-CD5C-E630A7AC4235}"/>
              </a:ext>
            </a:extLst>
          </p:cNvPr>
          <p:cNvSpPr/>
          <p:nvPr/>
        </p:nvSpPr>
        <p:spPr>
          <a:xfrm rot="16200000">
            <a:off x="8016626" y="1980362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0992086F-B58A-662B-71EA-D109A77274A7}"/>
              </a:ext>
            </a:extLst>
          </p:cNvPr>
          <p:cNvSpPr txBox="1"/>
          <p:nvPr/>
        </p:nvSpPr>
        <p:spPr>
          <a:xfrm>
            <a:off x="12441878" y="14555901"/>
            <a:ext cx="6414841" cy="16466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2D6A9B3B-499C-DF66-6716-51F95677514E}"/>
              </a:ext>
            </a:extLst>
          </p:cNvPr>
          <p:cNvSpPr txBox="1"/>
          <p:nvPr/>
        </p:nvSpPr>
        <p:spPr>
          <a:xfrm>
            <a:off x="12397237" y="9663748"/>
            <a:ext cx="4147735" cy="23237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a:t>
            </a:r>
          </a:p>
          <a:p>
            <a:pPr>
              <a:buNone/>
            </a:pPr>
            <a:r>
              <a:rPr lang="en-US" altLang="ja-JP" sz="900"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BB7F80D2-D108-C5E8-D8FE-1B6FC9AE3F63}"/>
              </a:ext>
            </a:extLst>
          </p:cNvPr>
          <p:cNvSpPr txBox="1"/>
          <p:nvPr/>
        </p:nvSpPr>
        <p:spPr>
          <a:xfrm>
            <a:off x="6598207" y="1274173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data from the</a:t>
            </a:r>
          </a:p>
          <a:p>
            <a:pPr>
              <a:buNone/>
            </a:pPr>
            <a:r>
              <a:rPr lang="en-US" altLang="ja-JP" sz="900" dirty="0">
                <a:latin typeface="游ゴシック" panose="020B0400000000000000" pitchFamily="50" charset="-128"/>
                <a:ea typeface="游ゴシック" panose="020B0400000000000000" pitchFamily="50" charset="-128"/>
              </a:rPr>
              <a:t>sensors can now be known in real time. This allows the user to quickly grasp the state of the robot and its surroundings, making it possible to make immediate changes to tactics and respond to problems more quickly 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reduced the time and effort</a:t>
            </a:r>
          </a:p>
          <a:p>
            <a:pPr>
              <a:buNone/>
            </a:pPr>
            <a:r>
              <a:rPr lang="en-US" altLang="ja-JP" sz="900" dirty="0">
                <a:latin typeface="游ゴシック" panose="020B0400000000000000" pitchFamily="50" charset="-128"/>
                <a:ea typeface="游ゴシック" panose="020B0400000000000000" pitchFamily="50" charset="-128"/>
              </a:rPr>
              <a:t>required to do this.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on-site debugging,</a:t>
            </a:r>
          </a:p>
          <a:p>
            <a:pPr>
              <a:buNone/>
            </a:pPr>
            <a:r>
              <a:rPr lang="en-US" altLang="ja-JP" sz="900" dirty="0">
                <a:latin typeface="游ゴシック" panose="020B0400000000000000" pitchFamily="50" charset="-128"/>
                <a:ea typeface="游ゴシック" panose="020B0400000000000000" pitchFamily="50" charset="-128"/>
              </a:rPr>
              <a:t>contributing to improved development efficiency.</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D65D5432-FA5A-223B-5D58-3DFF799E2102}"/>
              </a:ext>
            </a:extLst>
          </p:cNvPr>
          <p:cNvSpPr txBox="1"/>
          <p:nvPr/>
        </p:nvSpPr>
        <p:spPr>
          <a:xfrm>
            <a:off x="6598192" y="14423907"/>
            <a:ext cx="2769236"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to pin count limitations. </a:t>
            </a:r>
          </a:p>
          <a:p>
            <a:pPr>
              <a:buNone/>
            </a:pPr>
            <a:r>
              <a:rPr lang="en-US" altLang="ja-JP" sz="900" dirty="0">
                <a:latin typeface="游ゴシック" panose="020B0400000000000000" pitchFamily="50" charset="-128"/>
                <a:ea typeface="游ゴシック" panose="020B0400000000000000" pitchFamily="50" charset="-128"/>
              </a:rPr>
              <a:t>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900"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744F30E2-313E-4203-3FF7-74AF555E5974}"/>
              </a:ext>
            </a:extLst>
          </p:cNvPr>
          <p:cNvSpPr txBox="1"/>
          <p:nvPr/>
        </p:nvSpPr>
        <p:spPr>
          <a:xfrm>
            <a:off x="6542915" y="16388966"/>
            <a:ext cx="4517972"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Teensy 4.0 and has7 UARTs, 40 digital pins, 14 analog pins, and abundant pin counts. The main board design uses flat cables to reduce</a:t>
            </a:r>
            <a:r>
              <a:rPr lang="ja-JP" altLang="en-US" sz="900" dirty="0">
                <a:latin typeface="游ゴシック" panose="020B0400000000000000" pitchFamily="50" charset="-128"/>
                <a:ea typeface="游ゴシック" panose="020B0400000000000000" pitchFamily="50" charset="-128"/>
              </a:rPr>
              <a:t>」</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7B027CA2-1FEE-9E04-F0C0-FF81B01BBA7A}"/>
              </a:ext>
            </a:extLst>
          </p:cNvPr>
          <p:cNvSpPr txBox="1"/>
          <p:nvPr/>
        </p:nvSpPr>
        <p:spPr>
          <a:xfrm>
            <a:off x="6625087" y="1821819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DC-DC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0F015DEA-5264-1C1C-0443-2EF9859E0F19}"/>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68">
            <a:alphaModFix/>
          </a:blip>
          <a:srcRect/>
          <a:stretch/>
        </p:blipFill>
        <p:spPr>
          <a:xfrm>
            <a:off x="14837931" y="5746406"/>
            <a:ext cx="606770" cy="597688"/>
          </a:xfrm>
          <a:prstGeom prst="rect">
            <a:avLst/>
          </a:prstGeom>
          <a:noFill/>
          <a:ln>
            <a:noFill/>
          </a:ln>
        </p:spPr>
      </p:pic>
      <p:pic>
        <p:nvPicPr>
          <p:cNvPr id="143"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69">
            <a:alphaModFix/>
          </a:blip>
          <a:srcRect/>
          <a:stretch/>
        </p:blipFill>
        <p:spPr>
          <a:xfrm>
            <a:off x="14901431" y="66677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28B0D0C-2E94-4041-D0B8-B8C0172398C9}"/>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9BCD56-2D01-99FE-28B3-B43718934B03}"/>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A1282AD5-256C-CFF2-082C-FB008F1844D9}"/>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72">
            <a:alphaModFix/>
          </a:blip>
          <a:srcRect/>
          <a:stretch/>
        </p:blipFill>
        <p:spPr>
          <a:xfrm>
            <a:off x="16495056" y="57404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47DB49CF-C387-77B6-69B7-5B29DAEF62C9}"/>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E21BC1AA-BC99-3028-B793-95BD48C8F30F}"/>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3347245711"/>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3"/>
          </a:graphicData>
        </a:graphic>
      </p:graphicFrame>
      <p:grpSp>
        <p:nvGrpSpPr>
          <p:cNvPr id="181" name="グループ化 180">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C63F4B39-A478-22BA-0AAA-3147E9EE8AAD}"/>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4757D435-ADD0-9658-DAE7-31BDAAEAA1E4}"/>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A8FDD82-B922-BEA4-3D08-D7FDEBB1B344}"/>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DF272E8D-2275-3537-E5C5-E065DD25A7AD}"/>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BDCC2329-5DEA-B68E-37E9-210A58845CF6}"/>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1415066A-FD7F-C85E-785E-CB7A92FA44E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AABBA28E-E4BA-C65A-496A-D6E2F3DD20C9}"/>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7F3ED3B-76C0-CB22-4B78-94173EF36104}"/>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9570D419-05FD-C563-0157-19C834ABD2A8}"/>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CEE6A777-E232-7C1E-D4D2-1D01A1D77D9A}"/>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AAB30A24-A6EF-B242-FBE1-55CD42DACCB1}"/>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2A076C1D-E2F5-5BFB-73D4-2FB6A875A815}"/>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67CC4486-51B4-9D2C-2AE8-1849D04B1FEF}"/>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26B23D4E-820E-2EE1-0D99-CEAE995905A6}"/>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440179FC-0AC8-090F-780E-7BDC87593FFF}"/>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4554260-CC82-DF5E-3FEF-ADB6A7916D56}"/>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C85DEBD4-BBD9-01D4-5366-08895304999B}"/>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D6CC4DAA-0A10-7C58-2772-1A586AF4A060}"/>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BF4E88DA-BEA6-648D-6405-5764FA0809CE}"/>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6F052BA8-55EB-F812-A925-1599BAFF7927}"/>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381B0204-0A92-1805-B151-1E0F7A57061F}"/>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B0BC4D36-64BF-5E95-3785-6A9B7F229E0B}"/>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3655EBBB-3C85-63F2-C7BE-8BD6D0AF9CBA}"/>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BC1FB16C-21E3-AFDA-3D6A-9EE7CD02E765}"/>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6E057FE3-2822-06D2-6369-320D5AFE349F}"/>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84557764-D2DC-528A-7097-F34CAB387E3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1221E217-6D1F-3AA4-24E2-8A41DF1BD30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0C7574FA-0709-392E-7A34-36C3878BA5C3}"/>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3561991" y="20763674"/>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02513693-62EA-4390-7F94-52297F7DBB43}"/>
              </a:ext>
            </a:extLst>
          </p:cNvPr>
          <p:cNvPicPr>
            <a:picLocks noChangeAspect="1"/>
          </p:cNvPicPr>
          <p:nvPr/>
        </p:nvPicPr>
        <p:blipFill>
          <a:blip r:embed="rId75"/>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49724" y="20701000"/>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E87DA757-DAA6-B706-903E-25F1C89EBB45}"/>
              </a:ext>
            </a:extLst>
          </p:cNvPr>
          <p:cNvSpPr/>
          <p:nvPr/>
        </p:nvSpPr>
        <p:spPr>
          <a:xfrm>
            <a:off x="10630367" y="1536481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0FACBDF7-1AB9-F0BF-B28F-4A8E61F63175}"/>
              </a:ext>
            </a:extLst>
          </p:cNvPr>
          <p:cNvSpPr/>
          <p:nvPr/>
        </p:nvSpPr>
        <p:spPr>
          <a:xfrm>
            <a:off x="8851475" y="1172638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6" name="矢印: 右 1065">
            <a:extLst>
              <a:ext uri="{FF2B5EF4-FFF2-40B4-BE49-F238E27FC236}">
                <a16:creationId xmlns:a16="http://schemas.microsoft.com/office/drawing/2014/main" id="{D0935E0D-8728-E84F-9E71-6E18C5587B38}"/>
              </a:ext>
            </a:extLst>
          </p:cNvPr>
          <p:cNvSpPr/>
          <p:nvPr/>
        </p:nvSpPr>
        <p:spPr>
          <a:xfrm>
            <a:off x="15667454" y="1925193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099F1F74-B9E1-4973-D462-456226638451}"/>
              </a:ext>
            </a:extLst>
          </p:cNvPr>
          <p:cNvSpPr/>
          <p:nvPr/>
        </p:nvSpPr>
        <p:spPr>
          <a:xfrm>
            <a:off x="15057102" y="16542452"/>
            <a:ext cx="466198" cy="754349"/>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A7791290-F3F3-F023-FDD8-24C493E0E98C}"/>
              </a:ext>
            </a:extLst>
          </p:cNvPr>
          <p:cNvSpPr txBox="1"/>
          <p:nvPr/>
        </p:nvSpPr>
        <p:spPr>
          <a:xfrm>
            <a:off x="16788564" y="1441130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2E4C96D8-1795-F505-E0A1-C65BA7831D71}"/>
              </a:ext>
            </a:extLst>
          </p:cNvPr>
          <p:cNvSpPr/>
          <p:nvPr/>
        </p:nvSpPr>
        <p:spPr>
          <a:xfrm>
            <a:off x="17312311" y="1024243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38505</TotalTime>
  <Words>4722</Words>
  <Application>Microsoft Office PowerPoint</Application>
  <PresentationFormat>ユーザー設定</PresentationFormat>
  <Paragraphs>456</Paragraphs>
  <Slides>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Roboto Condensed</vt:lpstr>
      <vt:lpstr>Cascadia Code</vt:lpstr>
      <vt:lpstr>Bahnschrift SemiCondensed</vt:lpstr>
      <vt:lpstr>メイリオ</vt:lpstr>
      <vt:lpstr>Arial</vt:lpstr>
      <vt:lpstr>Arial Narrow Bold</vt:lpstr>
      <vt:lpstr>Roboto Black</vt:lpstr>
      <vt:lpstr>游ゴシック</vt:lpstr>
      <vt:lpstr>HG創英ﾌﾟﾚｾﾞﾝｽEB</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86</cp:revision>
  <cp:lastPrinted>2025-07-02T09:54:40Z</cp:lastPrinted>
  <dcterms:modified xsi:type="dcterms:W3CDTF">2025-07-07T09:37:57Z</dcterms:modified>
</cp:coreProperties>
</file>